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3" r:id="rId5"/>
    <p:sldId id="271" r:id="rId6"/>
    <p:sldId id="265" r:id="rId7"/>
    <p:sldId id="266" r:id="rId8"/>
    <p:sldId id="267" r:id="rId9"/>
    <p:sldId id="261" r:id="rId10"/>
    <p:sldId id="269" r:id="rId11"/>
    <p:sldId id="270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4" autoAdjust="0"/>
    <p:restoredTop sz="94086"/>
  </p:normalViewPr>
  <p:slideViewPr>
    <p:cSldViewPr snapToGrid="0" snapToObjects="1">
      <p:cViewPr>
        <p:scale>
          <a:sx n="25" d="100"/>
          <a:sy n="25" d="100"/>
        </p:scale>
        <p:origin x="2022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7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4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025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44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79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400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633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13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1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25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44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BD7CF-34DE-B74E-A67B-EF2276810DA8}" type="datetimeFigureOut">
              <a:rPr kumimoji="1" lang="zh-TW" altLang="en-US" smtClean="0"/>
              <a:t>2018/8/6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61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15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1855452"/>
            <a:ext cx="3600000" cy="11981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9" y="1938264"/>
            <a:ext cx="4320000" cy="11821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4674" t="35238" r="8068" b="41533"/>
          <a:stretch/>
        </p:blipFill>
        <p:spPr>
          <a:xfrm>
            <a:off x="5145467" y="4969161"/>
            <a:ext cx="4320000" cy="115544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174520" y="3438469"/>
            <a:ext cx="4320000" cy="43200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381296" y="357187"/>
            <a:ext cx="7906449" cy="4320000"/>
            <a:chOff x="3381296" y="357187"/>
            <a:chExt cx="7906449" cy="4320000"/>
          </a:xfrm>
        </p:grpSpPr>
        <p:sp>
          <p:nvSpPr>
            <p:cNvPr id="5" name="橢圓 4"/>
            <p:cNvSpPr/>
            <p:nvPr/>
          </p:nvSpPr>
          <p:spPr>
            <a:xfrm>
              <a:off x="3381296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6967745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機</a:t>
            </a:r>
            <a:endParaRPr lang="zh-TW" altLang="en-US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049547" y="222593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519698" y="256462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359408" y="536848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38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1" y="416484"/>
            <a:ext cx="540000" cy="5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8" y="2993157"/>
            <a:ext cx="540000" cy="5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51" y="5268585"/>
            <a:ext cx="540000" cy="5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18" y="28349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9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 flipH="1">
            <a:off x="8334682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/>
          <p:nvPr/>
        </p:nvCxnSpPr>
        <p:spPr>
          <a:xfrm rot="10800000">
            <a:off x="7173158" y="2310750"/>
            <a:ext cx="1983118" cy="956024"/>
          </a:xfrm>
          <a:prstGeom prst="curvedConnector3">
            <a:avLst>
              <a:gd name="adj1" fmla="val 42649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inbutuillust.businesscatalyst.com/images/010507.png?crc=40967563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46" y="24104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inbutuillust.businesscatalyst.com/images/010605.png?crc=4595822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340" y="242625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/>
          <p:cNvCxnSpPr/>
          <p:nvPr/>
        </p:nvCxnSpPr>
        <p:spPr>
          <a:xfrm flipH="1">
            <a:off x="10158224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弧形接點 32"/>
          <p:cNvCxnSpPr/>
          <p:nvPr/>
        </p:nvCxnSpPr>
        <p:spPr>
          <a:xfrm rot="10800000" flipV="1">
            <a:off x="6913360" y="4335358"/>
            <a:ext cx="4320698" cy="396680"/>
          </a:xfrm>
          <a:prstGeom prst="curvedConnector3">
            <a:avLst>
              <a:gd name="adj1" fmla="val 2531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jinbutuillust.businesscatalyst.com/images/011203.png?crc=41583043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2" y="273282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單箭頭接點 33"/>
          <p:cNvCxnSpPr/>
          <p:nvPr/>
        </p:nvCxnSpPr>
        <p:spPr>
          <a:xfrm>
            <a:off x="1809257" y="3774914"/>
            <a:ext cx="884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弧形接點 40"/>
          <p:cNvCxnSpPr/>
          <p:nvPr/>
        </p:nvCxnSpPr>
        <p:spPr>
          <a:xfrm flipV="1">
            <a:off x="1777656" y="2489559"/>
            <a:ext cx="1790389" cy="59796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194432" y="4699811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3456921" y="53252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871655" y="426458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11280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3" y="329515"/>
            <a:ext cx="540000" cy="5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96" y="4204856"/>
            <a:ext cx="540000" cy="5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76" y="5137849"/>
            <a:ext cx="540000" cy="5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1" y="1934948"/>
            <a:ext cx="540000" cy="54000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1757226" y="41855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4367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015822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66" y="4040932"/>
            <a:ext cx="360000" cy="36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9" y="3890599"/>
            <a:ext cx="360000" cy="36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67" y="38384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7645400" cy="53975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45494" y="5047708"/>
            <a:ext cx="5101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b="1" spc="1000" smtClean="0">
                <a:latin typeface="Garamond" charset="0"/>
                <a:ea typeface="Garamond" charset="0"/>
                <a:cs typeface="Garamond" charset="0"/>
              </a:rPr>
              <a:t>Haskell</a:t>
            </a:r>
            <a:endParaRPr kumimoji="1" lang="zh-TW" altLang="en-US" sz="9600" b="1" spc="1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3056" r="16800"/>
          <a:stretch/>
        </p:blipFill>
        <p:spPr>
          <a:xfrm>
            <a:off x="1115121" y="388620"/>
            <a:ext cx="40786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96" y="388620"/>
            <a:ext cx="48000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7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ronfeld-cement.dk/wp-content/uploads/2018/06/5213840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1433"/>
            <a:ext cx="58293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9216967" y="1160425"/>
            <a:ext cx="3621202" cy="2361523"/>
            <a:chOff x="464023" y="3094474"/>
            <a:chExt cx="3621202" cy="23615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023" y="3094474"/>
              <a:ext cx="1494431" cy="1200680"/>
            </a:xfrm>
            <a:prstGeom prst="rect">
              <a:avLst/>
            </a:prstGeom>
          </p:spPr>
        </p:pic>
        <p:pic>
          <p:nvPicPr>
            <p:cNvPr id="5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4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6270331" y="3012685"/>
            <a:ext cx="3813697" cy="2782444"/>
            <a:chOff x="785878" y="3042272"/>
            <a:chExt cx="3813697" cy="27824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8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76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83" y="1836600"/>
            <a:ext cx="3761634" cy="2880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-337458" y="-446253"/>
            <a:ext cx="4853600" cy="3600000"/>
            <a:chOff x="-337458" y="-1285857"/>
            <a:chExt cx="4853600" cy="3600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458" y="-1285857"/>
              <a:ext cx="3600000" cy="360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142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 flipH="1">
            <a:off x="7761877" y="-806253"/>
            <a:ext cx="4853600" cy="3600000"/>
            <a:chOff x="7533277" y="-1285857"/>
            <a:chExt cx="4853600" cy="36000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 flipH="1">
            <a:off x="7533277" y="2590628"/>
            <a:ext cx="4853600" cy="3600000"/>
            <a:chOff x="7533277" y="-1285857"/>
            <a:chExt cx="4853600" cy="360000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sp>
        <p:nvSpPr>
          <p:cNvPr id="28" name="文字方塊 27"/>
          <p:cNvSpPr txBox="1"/>
          <p:nvPr/>
        </p:nvSpPr>
        <p:spPr>
          <a:xfrm>
            <a:off x="2648919" y="176981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  <a:endParaRPr lang="zh-TW" altLang="en-US" sz="5400" b="1" dirty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-1251858" y="2518240"/>
            <a:ext cx="4853600" cy="3600000"/>
            <a:chOff x="-337458" y="2518240"/>
            <a:chExt cx="4853600" cy="3600000"/>
          </a:xfrm>
        </p:grpSpPr>
        <p:grpSp>
          <p:nvGrpSpPr>
            <p:cNvPr id="22" name="群組 21"/>
            <p:cNvGrpSpPr/>
            <p:nvPr/>
          </p:nvGrpSpPr>
          <p:grpSpPr>
            <a:xfrm>
              <a:off x="-337458" y="2518240"/>
              <a:ext cx="4853600" cy="3600000"/>
              <a:chOff x="-337458" y="-1285857"/>
              <a:chExt cx="4853600" cy="3600000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7458" y="-1285857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142" y="874143"/>
                <a:ext cx="2304000" cy="1440000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/>
          </p:nvSpPr>
          <p:spPr>
            <a:xfrm>
              <a:off x="2676402" y="4734307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b="1" dirty="0">
                  <a:latin typeface="Garamond" panose="02020404030301010803" pitchFamily="18" charset="0"/>
                  <a:ea typeface="標楷體" panose="03000509000000000000" pitchFamily="65" charset="-120"/>
                </a:rPr>
                <a:t>轉帳</a:t>
              </a:r>
              <a:endPara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960758" y="488058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  <a:endParaRPr lang="zh-TW" altLang="en-US" sz="5400" b="1" dirty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8129047" y="138970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  <a:endParaRPr lang="zh-TW" altLang="en-US" sz="5400" b="1" dirty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>
            <a:clrChange>
              <a:clrFrom>
                <a:srgbClr val="CD4B33"/>
              </a:clrFrom>
              <a:clrTo>
                <a:srgbClr val="CD4B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876" y="4003910"/>
            <a:ext cx="4740000" cy="360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72" y="633314"/>
            <a:ext cx="900000" cy="90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33" y="3418240"/>
            <a:ext cx="900000" cy="90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7" y="341409"/>
            <a:ext cx="900000" cy="90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01" y="368514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 rot="-1860000">
            <a:off x="181347" y="2865299"/>
            <a:ext cx="3813697" cy="2782444"/>
            <a:chOff x="785878" y="3042272"/>
            <a:chExt cx="3813697" cy="27824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立方體 4"/>
          <p:cNvSpPr/>
          <p:nvPr/>
        </p:nvSpPr>
        <p:spPr>
          <a:xfrm>
            <a:off x="3819103" y="2485851"/>
            <a:ext cx="5967809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9499845" y="2485851"/>
            <a:ext cx="3240000" cy="3600000"/>
          </a:xfrm>
          <a:prstGeom prst="cube">
            <a:avLst>
              <a:gd name="adj" fmla="val 2771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2052938" y="351783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834728" y="3300912"/>
            <a:ext cx="4912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30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34728" y="4211907"/>
            <a:ext cx="507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Cindy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5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34728" y="5122902"/>
            <a:ext cx="5074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110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298889" y="2212258"/>
            <a:ext cx="10209805" cy="404105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弧形箭號 (左彎) 11"/>
          <p:cNvSpPr/>
          <p:nvPr/>
        </p:nvSpPr>
        <p:spPr>
          <a:xfrm rot="16200000">
            <a:off x="6433807" y="-2981394"/>
            <a:ext cx="1800000" cy="9000000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67120" y="1025806"/>
            <a:ext cx="796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根據前面的鑰匙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交易紀錄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紀錄人</a:t>
            </a:r>
            <a:endParaRPr lang="en-US" altLang="zh-TW" sz="3600" b="1" dirty="0" smtClean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自動產生一個獨一無二的鑰匙孔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716257" y="471947"/>
            <a:ext cx="13694838" cy="598784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-716257" y="405660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區塊鏈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003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 rot="-1860000">
            <a:off x="7791670" y="5323722"/>
            <a:ext cx="2979399" cy="2065708"/>
            <a:chOff x="1620176" y="3759008"/>
            <a:chExt cx="2979399" cy="206570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30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立方體 30"/>
          <p:cNvSpPr/>
          <p:nvPr/>
        </p:nvSpPr>
        <p:spPr>
          <a:xfrm>
            <a:off x="104701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/>
          <p:cNvSpPr/>
          <p:nvPr/>
        </p:nvSpPr>
        <p:spPr>
          <a:xfrm>
            <a:off x="140701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7939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 rot="-1860000">
            <a:off x="16508547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20142618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23742618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51872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36840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736840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736840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0552715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0552715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0552715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6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407657" y="941151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flipH="1"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4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99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62" y="451607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917802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3590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80622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29379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52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6201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5746346" y="1075096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901299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4737543" y="440268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jinbutuillust.businesscatalyst.com/images/110201.png?crc=1781078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093" y="36283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jinbutuillust.businesscatalyst.com/images/060401.png?crc=37866816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42" y="1919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3" y="377114"/>
            <a:ext cx="540000" cy="5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5" y="4686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782763"/>
            <a:ext cx="6858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0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131</Words>
  <Application>Microsoft Office PowerPoint</Application>
  <PresentationFormat>寬螢幕</PresentationFormat>
  <Paragraphs>37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新細明體</vt:lpstr>
      <vt:lpstr>標楷體</vt:lpstr>
      <vt:lpstr>Arial</vt:lpstr>
      <vt:lpstr>Calibri</vt:lpstr>
      <vt:lpstr>Calibri Light</vt:lpstr>
      <vt:lpstr>Garamond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22</cp:revision>
  <dcterms:created xsi:type="dcterms:W3CDTF">2018-06-03T00:57:49Z</dcterms:created>
  <dcterms:modified xsi:type="dcterms:W3CDTF">2018-08-06T08:59:30Z</dcterms:modified>
</cp:coreProperties>
</file>